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notesSlides/notesSlide1.xml" ContentType="application/vnd.openxmlformats-officedocument.presentationml.notesSlide+xml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CC"/>
          </a:solidFill>
        </a:fill>
      </a:tcStyle>
    </a:wholeTbl>
    <a:band2H>
      <a:tcTxStyle b="def" i="def"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0DB"/>
          </a:solidFill>
        </a:fill>
      </a:tcStyle>
    </a:wholeTbl>
    <a:band2H>
      <a:tcTxStyle b="def" i="def"/>
      <a:tcStyle>
        <a:tcBdr/>
        <a:fill>
          <a:solidFill>
            <a:srgbClr val="E7E9EE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CE8"/>
          </a:solidFill>
        </a:fill>
      </a:tcStyle>
    </a:wholeTbl>
    <a:band2H>
      <a:tcTxStyle b="def" i="def"/>
      <a:tcStyle>
        <a:tcBdr/>
        <a:fill>
          <a:solidFill>
            <a:srgbClr val="FBE7F4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15" name="Shape 41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58" name="Shape 45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Поздравляю вас дорогие участники, мы завершили эту часть семинара.</a:t>
            </a:r>
          </a:p>
          <a:p>
            <a:pPr/>
            <a:r>
              <a:t>Я готова ответить на вопросы, если они еще остались. </a:t>
            </a:r>
          </a:p>
          <a:p>
            <a:pPr/>
            <a:r>
              <a:t>ОТВЕТ НА ВОПРОСЫ: 15 мин.</a:t>
            </a:r>
          </a:p>
          <a:p>
            <a:pPr/>
            <a:br/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22"/>
          <p:cNvGrpSpPr/>
          <p:nvPr/>
        </p:nvGrpSpPr>
        <p:grpSpPr>
          <a:xfrm>
            <a:off x="0" y="228600"/>
            <a:ext cx="2851518" cy="6638629"/>
            <a:chOff x="0" y="0"/>
            <a:chExt cx="2851516" cy="6638628"/>
          </a:xfrm>
        </p:grpSpPr>
        <p:sp>
          <p:nvSpPr>
            <p:cNvPr id="39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4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52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4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5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6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2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5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6" name="Текст заголовка"/>
          <p:cNvSpPr txBox="1"/>
          <p:nvPr>
            <p:ph type="title"/>
          </p:nvPr>
        </p:nvSpPr>
        <p:spPr>
          <a:xfrm>
            <a:off x="2589213" y="2514600"/>
            <a:ext cx="8915400" cy="2262782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67" name="Уровень текста 1…"/>
          <p:cNvSpPr txBox="1"/>
          <p:nvPr>
            <p:ph type="body" sz="quarter" idx="1"/>
          </p:nvPr>
        </p:nvSpPr>
        <p:spPr>
          <a:xfrm>
            <a:off x="2589213" y="4777378"/>
            <a:ext cx="8915400" cy="1126284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>
                <a:solidFill>
                  <a:srgbClr val="595959"/>
                </a:solidFill>
              </a:defRPr>
            </a:lvl1pPr>
            <a:lvl2pPr marL="0" indent="457200">
              <a:buClrTx/>
              <a:buSzTx/>
              <a:buNone/>
              <a:defRPr>
                <a:solidFill>
                  <a:srgbClr val="595959"/>
                </a:solidFill>
              </a:defRPr>
            </a:lvl2pPr>
            <a:lvl3pPr marL="0" indent="914400">
              <a:buClrTx/>
              <a:buSzTx/>
              <a:buNone/>
              <a:defRPr>
                <a:solidFill>
                  <a:srgbClr val="595959"/>
                </a:solidFill>
              </a:defRPr>
            </a:lvl3pPr>
            <a:lvl4pPr marL="0" indent="1371600">
              <a:buClrTx/>
              <a:buSzTx/>
              <a:buNone/>
              <a:defRPr>
                <a:solidFill>
                  <a:srgbClr val="595959"/>
                </a:solidFill>
              </a:defRPr>
            </a:lvl4pPr>
            <a:lvl5pPr marL="0" indent="1828800">
              <a:buClrTx/>
              <a:buSzTx/>
              <a:buNone/>
              <a:defRPr>
                <a:solidFill>
                  <a:srgbClr val="595959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Freeform 6"/>
          <p:cNvSpPr/>
          <p:nvPr/>
        </p:nvSpPr>
        <p:spPr>
          <a:xfrm>
            <a:off x="-1" y="4323810"/>
            <a:ext cx="1742309" cy="778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600" fill="norm" stroke="1" extrusionOk="0">
                <a:moveTo>
                  <a:pt x="16665" y="21600"/>
                </a:moveTo>
                <a:cubicBezTo>
                  <a:pt x="16839" y="21600"/>
                  <a:pt x="16955" y="21470"/>
                  <a:pt x="17013" y="21340"/>
                </a:cubicBezTo>
                <a:cubicBezTo>
                  <a:pt x="17013" y="21210"/>
                  <a:pt x="17071" y="21210"/>
                  <a:pt x="17071" y="21210"/>
                </a:cubicBezTo>
                <a:cubicBezTo>
                  <a:pt x="21484" y="11320"/>
                  <a:pt x="21484" y="11320"/>
                  <a:pt x="21484" y="11320"/>
                </a:cubicBezTo>
                <a:cubicBezTo>
                  <a:pt x="21600" y="11060"/>
                  <a:pt x="21600" y="10540"/>
                  <a:pt x="21484" y="10149"/>
                </a:cubicBezTo>
                <a:cubicBezTo>
                  <a:pt x="17071" y="390"/>
                  <a:pt x="17071" y="390"/>
                  <a:pt x="17071" y="390"/>
                </a:cubicBezTo>
                <a:cubicBezTo>
                  <a:pt x="17071" y="260"/>
                  <a:pt x="17013" y="260"/>
                  <a:pt x="17013" y="260"/>
                </a:cubicBezTo>
                <a:cubicBezTo>
                  <a:pt x="16955" y="130"/>
                  <a:pt x="16839" y="0"/>
                  <a:pt x="1666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0"/>
                  <a:pt x="0" y="21600"/>
                  <a:pt x="0" y="21600"/>
                </a:cubicBezTo>
                <a:lnTo>
                  <a:pt x="16665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9" name="Номер слайда"/>
          <p:cNvSpPr txBox="1"/>
          <p:nvPr>
            <p:ph type="sldNum" sz="quarter" idx="2"/>
          </p:nvPr>
        </p:nvSpPr>
        <p:spPr>
          <a:xfrm>
            <a:off x="925905" y="4513982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70" name="Рисунок 7" descr="Рисунок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0181" y="273046"/>
            <a:ext cx="2388942" cy="3617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Group 22"/>
          <p:cNvGrpSpPr/>
          <p:nvPr/>
        </p:nvGrpSpPr>
        <p:grpSpPr>
          <a:xfrm>
            <a:off x="0" y="228600"/>
            <a:ext cx="2851518" cy="6638629"/>
            <a:chOff x="0" y="0"/>
            <a:chExt cx="2851516" cy="6638628"/>
          </a:xfrm>
        </p:grpSpPr>
        <p:sp>
          <p:nvSpPr>
            <p:cNvPr id="205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6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7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8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9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0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1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2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3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4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5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6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30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218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9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0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1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2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3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4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5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6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7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8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9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31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32" name="Текст заголовка"/>
          <p:cNvSpPr txBox="1"/>
          <p:nvPr>
            <p:ph type="title"/>
          </p:nvPr>
        </p:nvSpPr>
        <p:spPr>
          <a:xfrm>
            <a:off x="2589211" y="609600"/>
            <a:ext cx="8915401" cy="311704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233" name="Уровень текста 1…"/>
          <p:cNvSpPr txBox="1"/>
          <p:nvPr>
            <p:ph type="body" sz="quarter" idx="1"/>
          </p:nvPr>
        </p:nvSpPr>
        <p:spPr>
          <a:xfrm>
            <a:off x="2589211" y="4354045"/>
            <a:ext cx="8915401" cy="1555865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>
                <a:solidFill>
                  <a:srgbClr val="595959"/>
                </a:solidFill>
              </a:defRPr>
            </a:lvl1pPr>
            <a:lvl2pPr marL="0" indent="457200">
              <a:buClrTx/>
              <a:buSzTx/>
              <a:buNone/>
              <a:defRPr>
                <a:solidFill>
                  <a:srgbClr val="595959"/>
                </a:solidFill>
              </a:defRPr>
            </a:lvl2pPr>
            <a:lvl3pPr marL="0" indent="914400">
              <a:buClrTx/>
              <a:buSzTx/>
              <a:buNone/>
              <a:defRPr>
                <a:solidFill>
                  <a:srgbClr val="595959"/>
                </a:solidFill>
              </a:defRPr>
            </a:lvl3pPr>
            <a:lvl4pPr marL="0" indent="1371600">
              <a:buClrTx/>
              <a:buSzTx/>
              <a:buNone/>
              <a:defRPr>
                <a:solidFill>
                  <a:srgbClr val="595959"/>
                </a:solidFill>
              </a:defRPr>
            </a:lvl4pPr>
            <a:lvl5pPr marL="0" indent="1828800">
              <a:buClrTx/>
              <a:buSzTx/>
              <a:buNone/>
              <a:defRPr>
                <a:solidFill>
                  <a:srgbClr val="595959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4" name="Freeform 11"/>
          <p:cNvSpPr/>
          <p:nvPr/>
        </p:nvSpPr>
        <p:spPr>
          <a:xfrm flipV="1">
            <a:off x="-4189" y="317817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35" name="Номер слайда"/>
          <p:cNvSpPr txBox="1"/>
          <p:nvPr>
            <p:ph type="sldNum" sz="quarter" idx="2"/>
          </p:nvPr>
        </p:nvSpPr>
        <p:spPr>
          <a:xfrm>
            <a:off x="925905" y="3228581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" name="Group 22"/>
          <p:cNvGrpSpPr/>
          <p:nvPr/>
        </p:nvGrpSpPr>
        <p:grpSpPr>
          <a:xfrm>
            <a:off x="0" y="228600"/>
            <a:ext cx="2851518" cy="6638629"/>
            <a:chOff x="0" y="0"/>
            <a:chExt cx="2851516" cy="6638628"/>
          </a:xfrm>
        </p:grpSpPr>
        <p:sp>
          <p:nvSpPr>
            <p:cNvPr id="242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3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4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5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6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7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8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9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0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1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2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3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67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255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6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7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8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9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0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1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2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3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4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5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6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68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69" name="Текст заголовка"/>
          <p:cNvSpPr txBox="1"/>
          <p:nvPr>
            <p:ph type="title"/>
          </p:nvPr>
        </p:nvSpPr>
        <p:spPr>
          <a:xfrm>
            <a:off x="2849948" y="609600"/>
            <a:ext cx="8393927" cy="289560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270" name="Уровень текста 1…"/>
          <p:cNvSpPr txBox="1"/>
          <p:nvPr>
            <p:ph type="body" sz="quarter" idx="1"/>
          </p:nvPr>
        </p:nvSpPr>
        <p:spPr>
          <a:xfrm>
            <a:off x="3275012" y="3505200"/>
            <a:ext cx="7536555" cy="381000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16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None/>
              <a:defRPr sz="16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None/>
              <a:defRPr sz="16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None/>
              <a:defRPr sz="16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None/>
              <a:defRPr sz="1600">
                <a:solidFill>
                  <a:srgbClr val="808080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71" name="Text Placeholder 2"/>
          <p:cNvSpPr/>
          <p:nvPr>
            <p:ph type="body" sz="quarter" idx="13"/>
          </p:nvPr>
        </p:nvSpPr>
        <p:spPr>
          <a:xfrm>
            <a:off x="2589211" y="4354045"/>
            <a:ext cx="8915401" cy="1555865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None/>
              <a:defRPr>
                <a:solidFill>
                  <a:srgbClr val="595959"/>
                </a:solidFill>
              </a:defRPr>
            </a:pPr>
          </a:p>
        </p:txBody>
      </p:sp>
      <p:sp>
        <p:nvSpPr>
          <p:cNvPr id="272" name="Freeform 11"/>
          <p:cNvSpPr/>
          <p:nvPr/>
        </p:nvSpPr>
        <p:spPr>
          <a:xfrm flipV="1">
            <a:off x="-4189" y="317817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73" name="Номер слайда"/>
          <p:cNvSpPr txBox="1"/>
          <p:nvPr>
            <p:ph type="sldNum" sz="quarter" idx="2"/>
          </p:nvPr>
        </p:nvSpPr>
        <p:spPr>
          <a:xfrm>
            <a:off x="925905" y="3228581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74" name="TextBox 13"/>
          <p:cNvSpPr txBox="1"/>
          <p:nvPr/>
        </p:nvSpPr>
        <p:spPr>
          <a:xfrm>
            <a:off x="2467652" y="327092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275" name="TextBox 14"/>
          <p:cNvSpPr txBox="1"/>
          <p:nvPr/>
        </p:nvSpPr>
        <p:spPr>
          <a:xfrm>
            <a:off x="11114851" y="2584393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4" name="Group 22"/>
          <p:cNvGrpSpPr/>
          <p:nvPr/>
        </p:nvGrpSpPr>
        <p:grpSpPr>
          <a:xfrm>
            <a:off x="0" y="228600"/>
            <a:ext cx="2851518" cy="6638629"/>
            <a:chOff x="0" y="0"/>
            <a:chExt cx="2851516" cy="6638628"/>
          </a:xfrm>
        </p:grpSpPr>
        <p:sp>
          <p:nvSpPr>
            <p:cNvPr id="282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3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4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5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6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7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8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9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0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1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2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3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07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295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6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7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8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9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0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1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2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3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4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5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6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08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09" name="Текст заголовка"/>
          <p:cNvSpPr txBox="1"/>
          <p:nvPr>
            <p:ph type="title"/>
          </p:nvPr>
        </p:nvSpPr>
        <p:spPr>
          <a:xfrm>
            <a:off x="2589213" y="2438400"/>
            <a:ext cx="8915401" cy="2724845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310" name="Уровень текста 1…"/>
          <p:cNvSpPr txBox="1"/>
          <p:nvPr>
            <p:ph type="body" sz="quarter" idx="1"/>
          </p:nvPr>
        </p:nvSpPr>
        <p:spPr>
          <a:xfrm>
            <a:off x="2589213" y="5181600"/>
            <a:ext cx="8915401" cy="72962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>
                <a:solidFill>
                  <a:srgbClr val="595959"/>
                </a:solidFill>
              </a:defRPr>
            </a:lvl1pPr>
            <a:lvl2pPr>
              <a:buClrTx/>
              <a:defRPr>
                <a:solidFill>
                  <a:srgbClr val="595959"/>
                </a:solidFill>
              </a:defRPr>
            </a:lvl2pPr>
            <a:lvl3pPr>
              <a:buClrTx/>
              <a:defRPr>
                <a:solidFill>
                  <a:srgbClr val="595959"/>
                </a:solidFill>
              </a:defRPr>
            </a:lvl3pPr>
            <a:lvl4pPr>
              <a:buClrTx/>
              <a:defRPr>
                <a:solidFill>
                  <a:srgbClr val="595959"/>
                </a:solidFill>
              </a:defRPr>
            </a:lvl4pPr>
            <a:lvl5pPr>
              <a:buClrTx/>
              <a:defRPr>
                <a:solidFill>
                  <a:srgbClr val="595959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1" name="Freeform 11"/>
          <p:cNvSpPr/>
          <p:nvPr/>
        </p:nvSpPr>
        <p:spPr>
          <a:xfrm flipV="1">
            <a:off x="-4189" y="491172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12" name="Номер слайда"/>
          <p:cNvSpPr txBox="1"/>
          <p:nvPr>
            <p:ph type="sldNum" sz="quarter" idx="2"/>
          </p:nvPr>
        </p:nvSpPr>
        <p:spPr>
          <a:xfrm>
            <a:off x="925905" y="4967529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1" name="Group 22"/>
          <p:cNvGrpSpPr/>
          <p:nvPr/>
        </p:nvGrpSpPr>
        <p:grpSpPr>
          <a:xfrm>
            <a:off x="0" y="228600"/>
            <a:ext cx="2851518" cy="6638629"/>
            <a:chOff x="0" y="0"/>
            <a:chExt cx="2851516" cy="6638628"/>
          </a:xfrm>
        </p:grpSpPr>
        <p:sp>
          <p:nvSpPr>
            <p:cNvPr id="319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0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1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2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3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4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5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6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7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8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9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0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44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332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3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4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5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6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7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8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9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0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1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2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3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45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46" name="Текст заголовка"/>
          <p:cNvSpPr txBox="1"/>
          <p:nvPr>
            <p:ph type="title"/>
          </p:nvPr>
        </p:nvSpPr>
        <p:spPr>
          <a:xfrm>
            <a:off x="2849948" y="609600"/>
            <a:ext cx="8393927" cy="289560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347" name="Уровень текста 1…"/>
          <p:cNvSpPr txBox="1"/>
          <p:nvPr>
            <p:ph type="body" sz="quarter" idx="1"/>
          </p:nvPr>
        </p:nvSpPr>
        <p:spPr>
          <a:xfrm>
            <a:off x="2589211" y="4343400"/>
            <a:ext cx="8915401" cy="838200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48" name="Text Placeholder 3"/>
          <p:cNvSpPr/>
          <p:nvPr>
            <p:ph type="body" sz="quarter" idx="13"/>
          </p:nvPr>
        </p:nvSpPr>
        <p:spPr>
          <a:xfrm>
            <a:off x="2589213" y="5181599"/>
            <a:ext cx="8915401" cy="729624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595959"/>
                </a:solidFill>
              </a:defRPr>
            </a:pPr>
          </a:p>
        </p:txBody>
      </p:sp>
      <p:sp>
        <p:nvSpPr>
          <p:cNvPr id="349" name="Freeform 11"/>
          <p:cNvSpPr/>
          <p:nvPr/>
        </p:nvSpPr>
        <p:spPr>
          <a:xfrm flipV="1">
            <a:off x="-4189" y="491172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50" name="Номер слайда"/>
          <p:cNvSpPr txBox="1"/>
          <p:nvPr>
            <p:ph type="sldNum" sz="quarter" idx="2"/>
          </p:nvPr>
        </p:nvSpPr>
        <p:spPr>
          <a:xfrm>
            <a:off x="925905" y="4967529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51" name="TextBox 16"/>
          <p:cNvSpPr txBox="1"/>
          <p:nvPr/>
        </p:nvSpPr>
        <p:spPr>
          <a:xfrm>
            <a:off x="2467652" y="327092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352" name="TextBox 17"/>
          <p:cNvSpPr txBox="1"/>
          <p:nvPr/>
        </p:nvSpPr>
        <p:spPr>
          <a:xfrm>
            <a:off x="11114851" y="2584393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1" name="Group 22"/>
          <p:cNvGrpSpPr/>
          <p:nvPr/>
        </p:nvGrpSpPr>
        <p:grpSpPr>
          <a:xfrm>
            <a:off x="0" y="228600"/>
            <a:ext cx="2851518" cy="6638629"/>
            <a:chOff x="0" y="0"/>
            <a:chExt cx="2851516" cy="6638628"/>
          </a:xfrm>
        </p:grpSpPr>
        <p:sp>
          <p:nvSpPr>
            <p:cNvPr id="359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0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1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2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3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4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5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6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7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8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9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0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84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372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3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4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5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6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7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8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9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0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1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2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3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85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86" name="Текст заголовка"/>
          <p:cNvSpPr txBox="1"/>
          <p:nvPr>
            <p:ph type="title"/>
          </p:nvPr>
        </p:nvSpPr>
        <p:spPr>
          <a:xfrm>
            <a:off x="2589211" y="627407"/>
            <a:ext cx="8915401" cy="288002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387" name="Уровень текста 1…"/>
          <p:cNvSpPr txBox="1"/>
          <p:nvPr>
            <p:ph type="body" sz="quarter" idx="1"/>
          </p:nvPr>
        </p:nvSpPr>
        <p:spPr>
          <a:xfrm>
            <a:off x="2589211" y="4343400"/>
            <a:ext cx="8915401" cy="838200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88" name="Text Placeholder 3"/>
          <p:cNvSpPr/>
          <p:nvPr>
            <p:ph type="body" sz="quarter" idx="13"/>
          </p:nvPr>
        </p:nvSpPr>
        <p:spPr>
          <a:xfrm>
            <a:off x="2589213" y="5181599"/>
            <a:ext cx="8915401" cy="729624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595959"/>
                </a:solidFill>
              </a:defRPr>
            </a:pPr>
          </a:p>
        </p:txBody>
      </p:sp>
      <p:sp>
        <p:nvSpPr>
          <p:cNvPr id="389" name="Freeform 11"/>
          <p:cNvSpPr/>
          <p:nvPr/>
        </p:nvSpPr>
        <p:spPr>
          <a:xfrm flipV="1">
            <a:off x="-4189" y="491172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90" name="Номер слайда"/>
          <p:cNvSpPr txBox="1"/>
          <p:nvPr>
            <p:ph type="sldNum" sz="quarter" idx="2"/>
          </p:nvPr>
        </p:nvSpPr>
        <p:spPr>
          <a:xfrm>
            <a:off x="925905" y="4967529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Текст заголовка"/>
          <p:cNvSpPr txBox="1"/>
          <p:nvPr>
            <p:ph type="title"/>
          </p:nvPr>
        </p:nvSpPr>
        <p:spPr>
          <a:xfrm>
            <a:off x="2592924" y="624110"/>
            <a:ext cx="8911688" cy="1280891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98" name="Уровень текста 1…"/>
          <p:cNvSpPr txBox="1"/>
          <p:nvPr>
            <p:ph type="body" idx="1"/>
          </p:nvPr>
        </p:nvSpPr>
        <p:spPr>
          <a:xfrm>
            <a:off x="2589211" y="2133600"/>
            <a:ext cx="8915401" cy="3886200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9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Текст заголовка"/>
          <p:cNvSpPr txBox="1"/>
          <p:nvPr>
            <p:ph type="title"/>
          </p:nvPr>
        </p:nvSpPr>
        <p:spPr>
          <a:xfrm>
            <a:off x="9294811" y="627405"/>
            <a:ext cx="2207602" cy="5283818"/>
          </a:xfrm>
          <a:prstGeom prst="rect">
            <a:avLst/>
          </a:prstGeom>
        </p:spPr>
        <p:txBody>
          <a:bodyPr anchor="ctr"/>
          <a:lstStyle/>
          <a:p>
            <a:pPr/>
            <a:r>
              <a:t>Текст заголовка</a:t>
            </a:r>
          </a:p>
        </p:txBody>
      </p:sp>
      <p:sp>
        <p:nvSpPr>
          <p:cNvPr id="407" name="Уровень текста 1…"/>
          <p:cNvSpPr txBox="1"/>
          <p:nvPr>
            <p:ph type="body" idx="1"/>
          </p:nvPr>
        </p:nvSpPr>
        <p:spPr>
          <a:xfrm>
            <a:off x="2589211" y="627405"/>
            <a:ext cx="6477001" cy="5283818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Текст заголовка"/>
          <p:cNvSpPr txBox="1"/>
          <p:nvPr>
            <p:ph type="title"/>
          </p:nvPr>
        </p:nvSpPr>
        <p:spPr>
          <a:xfrm>
            <a:off x="2592925" y="624110"/>
            <a:ext cx="8911688" cy="1280891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78" name="Уровень текста 1…"/>
          <p:cNvSpPr txBox="1"/>
          <p:nvPr>
            <p:ph type="body" idx="1"/>
          </p:nvPr>
        </p:nvSpPr>
        <p:spPr>
          <a:xfrm>
            <a:off x="2589211" y="2133600"/>
            <a:ext cx="8915401" cy="3777623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22"/>
          <p:cNvGrpSpPr/>
          <p:nvPr/>
        </p:nvGrpSpPr>
        <p:grpSpPr>
          <a:xfrm>
            <a:off x="0" y="228600"/>
            <a:ext cx="2851518" cy="6638629"/>
            <a:chOff x="0" y="0"/>
            <a:chExt cx="2851516" cy="6638628"/>
          </a:xfrm>
        </p:grpSpPr>
        <p:sp>
          <p:nvSpPr>
            <p:cNvPr id="86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8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9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0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3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4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5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6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7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11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99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4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5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6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7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8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9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0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12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3" name="Текст заголовка"/>
          <p:cNvSpPr txBox="1"/>
          <p:nvPr>
            <p:ph type="title"/>
          </p:nvPr>
        </p:nvSpPr>
        <p:spPr>
          <a:xfrm>
            <a:off x="2589211" y="2058749"/>
            <a:ext cx="8915401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14" name="Уровень текста 1…"/>
          <p:cNvSpPr txBox="1"/>
          <p:nvPr>
            <p:ph type="body" sz="quarter" idx="1"/>
          </p:nvPr>
        </p:nvSpPr>
        <p:spPr>
          <a:xfrm>
            <a:off x="2589211" y="3530129"/>
            <a:ext cx="8915401" cy="8604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000">
                <a:solidFill>
                  <a:srgbClr val="595959"/>
                </a:solidFill>
              </a:defRPr>
            </a:lvl1pPr>
            <a:lvl2pPr marL="0" indent="457200">
              <a:buClrTx/>
              <a:buSzTx/>
              <a:buNone/>
              <a:defRPr sz="2000">
                <a:solidFill>
                  <a:srgbClr val="595959"/>
                </a:solidFill>
              </a:defRPr>
            </a:lvl2pPr>
            <a:lvl3pPr marL="0" indent="914400">
              <a:buClrTx/>
              <a:buSzTx/>
              <a:buNone/>
              <a:defRPr sz="2000">
                <a:solidFill>
                  <a:srgbClr val="595959"/>
                </a:solidFill>
              </a:defRPr>
            </a:lvl3pPr>
            <a:lvl4pPr marL="0" indent="1371600">
              <a:buClrTx/>
              <a:buSzTx/>
              <a:buNone/>
              <a:defRPr sz="2000">
                <a:solidFill>
                  <a:srgbClr val="595959"/>
                </a:solidFill>
              </a:defRPr>
            </a:lvl4pPr>
            <a:lvl5pPr marL="0" indent="1828800">
              <a:buClrTx/>
              <a:buSzTx/>
              <a:buNone/>
              <a:defRPr sz="2000">
                <a:solidFill>
                  <a:srgbClr val="595959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5" name="Freeform 11"/>
          <p:cNvSpPr/>
          <p:nvPr/>
        </p:nvSpPr>
        <p:spPr>
          <a:xfrm flipV="1">
            <a:off x="-4189" y="317817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6" name="Номер слайда"/>
          <p:cNvSpPr txBox="1"/>
          <p:nvPr>
            <p:ph type="sldNum" sz="quarter" idx="2"/>
          </p:nvPr>
        </p:nvSpPr>
        <p:spPr>
          <a:xfrm>
            <a:off x="925905" y="3228581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Текст заголовка"/>
          <p:cNvSpPr txBox="1"/>
          <p:nvPr>
            <p:ph type="title"/>
          </p:nvPr>
        </p:nvSpPr>
        <p:spPr>
          <a:xfrm>
            <a:off x="2592924" y="624110"/>
            <a:ext cx="8911688" cy="1280891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24" name="Уровень текста 1…"/>
          <p:cNvSpPr txBox="1"/>
          <p:nvPr>
            <p:ph type="body" sz="quarter" idx="1"/>
          </p:nvPr>
        </p:nvSpPr>
        <p:spPr>
          <a:xfrm>
            <a:off x="2589211" y="2133600"/>
            <a:ext cx="4313865" cy="3777623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Текст заголовка"/>
          <p:cNvSpPr txBox="1"/>
          <p:nvPr>
            <p:ph type="title"/>
          </p:nvPr>
        </p:nvSpPr>
        <p:spPr>
          <a:xfrm>
            <a:off x="2592924" y="624110"/>
            <a:ext cx="8911688" cy="1280891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33" name="Уровень текста 1…"/>
          <p:cNvSpPr txBox="1"/>
          <p:nvPr>
            <p:ph type="body" sz="quarter" idx="1"/>
          </p:nvPr>
        </p:nvSpPr>
        <p:spPr>
          <a:xfrm>
            <a:off x="2939372" y="1972703"/>
            <a:ext cx="3992733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/>
            </a:lvl1pPr>
            <a:lvl2pPr marL="0" indent="457200">
              <a:buClrTx/>
              <a:buSzTx/>
              <a:buNone/>
              <a:defRPr sz="2400"/>
            </a:lvl2pPr>
            <a:lvl3pPr marL="0" indent="914400">
              <a:buClrTx/>
              <a:buSzTx/>
              <a:buNone/>
              <a:defRPr sz="2400"/>
            </a:lvl3pPr>
            <a:lvl4pPr marL="0" indent="1371600">
              <a:buClrTx/>
              <a:buSzTx/>
              <a:buNone/>
              <a:defRPr sz="2400"/>
            </a:lvl4pPr>
            <a:lvl5pPr marL="0" indent="1828800">
              <a:buClrTx/>
              <a:buSzTx/>
              <a:buNone/>
              <a:defRPr sz="2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4" name="Text Placeholder 4"/>
          <p:cNvSpPr/>
          <p:nvPr>
            <p:ph type="body" sz="quarter" idx="13"/>
          </p:nvPr>
        </p:nvSpPr>
        <p:spPr>
          <a:xfrm>
            <a:off x="7506628" y="1969474"/>
            <a:ext cx="399900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None/>
              <a:defRPr sz="2400"/>
            </a:pPr>
          </a:p>
        </p:txBody>
      </p:sp>
      <p:sp>
        <p:nvSpPr>
          <p:cNvPr id="13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Текст заголовка"/>
          <p:cNvSpPr txBox="1"/>
          <p:nvPr>
            <p:ph type="title"/>
          </p:nvPr>
        </p:nvSpPr>
        <p:spPr>
          <a:xfrm>
            <a:off x="2592924" y="624110"/>
            <a:ext cx="8911688" cy="1280891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4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Текст заголовка"/>
          <p:cNvSpPr txBox="1"/>
          <p:nvPr>
            <p:ph type="title"/>
          </p:nvPr>
        </p:nvSpPr>
        <p:spPr>
          <a:xfrm>
            <a:off x="2589211" y="446087"/>
            <a:ext cx="3505200" cy="976313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58" name="Уровень текста 1…"/>
          <p:cNvSpPr txBox="1"/>
          <p:nvPr>
            <p:ph type="body" sz="half" idx="1"/>
          </p:nvPr>
        </p:nvSpPr>
        <p:spPr>
          <a:xfrm>
            <a:off x="6323012" y="446087"/>
            <a:ext cx="5181601" cy="5414964"/>
          </a:xfrm>
          <a:prstGeom prst="rect">
            <a:avLst/>
          </a:prstGeom>
        </p:spPr>
        <p:txBody>
          <a:bodyPr anchor="ctr"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9" name="Text Placeholder 3"/>
          <p:cNvSpPr/>
          <p:nvPr>
            <p:ph type="body" sz="quarter" idx="13"/>
          </p:nvPr>
        </p:nvSpPr>
        <p:spPr>
          <a:xfrm>
            <a:off x="2589211" y="1598613"/>
            <a:ext cx="3505199" cy="4262436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1400"/>
            </a:pPr>
          </a:p>
        </p:txBody>
      </p:sp>
      <p:sp>
        <p:nvSpPr>
          <p:cNvPr id="16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2"/>
          <p:cNvGrpSpPr/>
          <p:nvPr/>
        </p:nvGrpSpPr>
        <p:grpSpPr>
          <a:xfrm>
            <a:off x="0" y="228600"/>
            <a:ext cx="2851518" cy="6638629"/>
            <a:chOff x="0" y="0"/>
            <a:chExt cx="2851516" cy="6638628"/>
          </a:xfrm>
        </p:grpSpPr>
        <p:sp>
          <p:nvSpPr>
            <p:cNvPr id="167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8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9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0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1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2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3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4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5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6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7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8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92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180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1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2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3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4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5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6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7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8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9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0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1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93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4" name="Текст заголовка"/>
          <p:cNvSpPr txBox="1"/>
          <p:nvPr>
            <p:ph type="title"/>
          </p:nvPr>
        </p:nvSpPr>
        <p:spPr>
          <a:xfrm>
            <a:off x="2589213" y="4800600"/>
            <a:ext cx="8915401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95" name="Picture Placeholder 2"/>
          <p:cNvSpPr/>
          <p:nvPr>
            <p:ph type="pic" idx="13"/>
          </p:nvPr>
        </p:nvSpPr>
        <p:spPr>
          <a:xfrm>
            <a:off x="2589211" y="634965"/>
            <a:ext cx="8915401" cy="385497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96" name="Уровень текста 1…"/>
          <p:cNvSpPr txBox="1"/>
          <p:nvPr>
            <p:ph type="body" sz="quarter" idx="1"/>
          </p:nvPr>
        </p:nvSpPr>
        <p:spPr>
          <a:xfrm>
            <a:off x="2589213" y="5367337"/>
            <a:ext cx="8915401" cy="49371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200"/>
            </a:lvl1pPr>
            <a:lvl2pPr marL="0" indent="457200">
              <a:buClrTx/>
              <a:buSzTx/>
              <a:buNone/>
              <a:defRPr sz="1200"/>
            </a:lvl2pPr>
            <a:lvl3pPr marL="0" indent="914400">
              <a:buClrTx/>
              <a:buSzTx/>
              <a:buNone/>
              <a:defRPr sz="1200"/>
            </a:lvl3pPr>
            <a:lvl4pPr marL="0" indent="1371600">
              <a:buClrTx/>
              <a:buSzTx/>
              <a:buNone/>
              <a:defRPr sz="1200"/>
            </a:lvl4pPr>
            <a:lvl5pPr marL="0" indent="1828800">
              <a:buClrTx/>
              <a:buSzTx/>
              <a:buNone/>
              <a:defRPr sz="1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7" name="Freeform 11"/>
          <p:cNvSpPr/>
          <p:nvPr/>
        </p:nvSpPr>
        <p:spPr>
          <a:xfrm flipV="1">
            <a:off x="-4189" y="491172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8" name="Номер слайда"/>
          <p:cNvSpPr txBox="1"/>
          <p:nvPr>
            <p:ph type="sldNum" sz="quarter" idx="2"/>
          </p:nvPr>
        </p:nvSpPr>
        <p:spPr>
          <a:xfrm>
            <a:off x="925905" y="4967529"/>
            <a:ext cx="385675" cy="396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C5DEE5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22"/>
          <p:cNvGrpSpPr/>
          <p:nvPr/>
        </p:nvGrpSpPr>
        <p:grpSpPr>
          <a:xfrm>
            <a:off x="0" y="228600"/>
            <a:ext cx="2851518" cy="6638629"/>
            <a:chOff x="0" y="0"/>
            <a:chExt cx="2851516" cy="6638628"/>
          </a:xfrm>
        </p:grpSpPr>
        <p:sp>
          <p:nvSpPr>
            <p:cNvPr id="2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7" name="Group 9"/>
          <p:cNvGrpSpPr/>
          <p:nvPr/>
        </p:nvGrpSpPr>
        <p:grpSpPr>
          <a:xfrm>
            <a:off x="27221" y="156"/>
            <a:ext cx="2356674" cy="6853097"/>
            <a:chOff x="0" y="0"/>
            <a:chExt cx="2356673" cy="6853095"/>
          </a:xfrm>
        </p:grpSpPr>
        <p:sp>
          <p:nvSpPr>
            <p:cNvPr id="15" name="Freeform 27"/>
            <p:cNvSpPr/>
            <p:nvPr/>
          </p:nvSpPr>
          <p:spPr>
            <a:xfrm>
              <a:off x="0" y="-1"/>
              <a:ext cx="494327" cy="440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" name="Freeform 28"/>
            <p:cNvSpPr/>
            <p:nvPr/>
          </p:nvSpPr>
          <p:spPr>
            <a:xfrm>
              <a:off x="523067" y="4316317"/>
              <a:ext cx="423436" cy="15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" name="Freeform 29"/>
            <p:cNvSpPr/>
            <p:nvPr/>
          </p:nvSpPr>
          <p:spPr>
            <a:xfrm>
              <a:off x="979074" y="5862525"/>
              <a:ext cx="431100" cy="9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" name="Freeform 30"/>
            <p:cNvSpPr/>
            <p:nvPr/>
          </p:nvSpPr>
          <p:spPr>
            <a:xfrm>
              <a:off x="494326" y="4364217"/>
              <a:ext cx="551808" cy="223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" name="Freeform 31"/>
            <p:cNvSpPr/>
            <p:nvPr/>
          </p:nvSpPr>
          <p:spPr>
            <a:xfrm>
              <a:off x="444311" y="1289045"/>
              <a:ext cx="170725" cy="30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" name="Freeform 32"/>
            <p:cNvSpPr/>
            <p:nvPr/>
          </p:nvSpPr>
          <p:spPr>
            <a:xfrm>
              <a:off x="1084453" y="6571443"/>
              <a:ext cx="134120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" name="Freeform 33"/>
            <p:cNvSpPr/>
            <p:nvPr/>
          </p:nvSpPr>
          <p:spPr>
            <a:xfrm>
              <a:off x="475166" y="4107474"/>
              <a:ext cx="82390" cy="51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" name="Freeform 34"/>
            <p:cNvSpPr/>
            <p:nvPr/>
          </p:nvSpPr>
          <p:spPr>
            <a:xfrm>
              <a:off x="946501" y="3145644"/>
              <a:ext cx="1410173" cy="27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" name="Freeform 35"/>
            <p:cNvSpPr/>
            <p:nvPr/>
          </p:nvSpPr>
          <p:spPr>
            <a:xfrm>
              <a:off x="1046133" y="6600183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" name="Freeform 36"/>
            <p:cNvSpPr/>
            <p:nvPr/>
          </p:nvSpPr>
          <p:spPr>
            <a:xfrm>
              <a:off x="946501" y="5897013"/>
              <a:ext cx="137953" cy="6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" name="Freeform 37"/>
            <p:cNvSpPr/>
            <p:nvPr/>
          </p:nvSpPr>
          <p:spPr>
            <a:xfrm>
              <a:off x="946501" y="5772473"/>
              <a:ext cx="38321" cy="2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" name="Freeform 38"/>
            <p:cNvSpPr/>
            <p:nvPr/>
          </p:nvSpPr>
          <p:spPr>
            <a:xfrm>
              <a:off x="979074" y="6322364"/>
              <a:ext cx="210760" cy="53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2E53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8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2E536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9" name="Freeform 11"/>
          <p:cNvSpPr/>
          <p:nvPr/>
        </p:nvSpPr>
        <p:spPr>
          <a:xfrm flipV="1">
            <a:off x="-4189" y="71437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0" name="Номер слайда"/>
          <p:cNvSpPr txBox="1"/>
          <p:nvPr>
            <p:ph type="sldNum" sz="quarter" idx="2"/>
          </p:nvPr>
        </p:nvSpPr>
        <p:spPr>
          <a:xfrm>
            <a:off x="925905" y="772224"/>
            <a:ext cx="385675" cy="396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1" name="Текст заголовка"/>
          <p:cNvSpPr txBox="1"/>
          <p:nvPr>
            <p:ph type="title"/>
          </p:nvPr>
        </p:nvSpPr>
        <p:spPr>
          <a:xfrm>
            <a:off x="609600" y="274637"/>
            <a:ext cx="109728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2" name="Уровень текста 1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178DBB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178DBB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178DBB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178DBB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178DBB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178DBB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178DBB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178DBB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178DBB"/>
          </a:solidFill>
          <a:uFillTx/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1208314" marR="0" indent="-293914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1714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21717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Заголовок 1"/>
          <p:cNvSpPr txBox="1"/>
          <p:nvPr>
            <p:ph type="title"/>
          </p:nvPr>
        </p:nvSpPr>
        <p:spPr>
          <a:xfrm>
            <a:off x="1754725" y="2056670"/>
            <a:ext cx="8911688" cy="2393410"/>
          </a:xfrm>
          <a:prstGeom prst="rect">
            <a:avLst/>
          </a:prstGeom>
        </p:spPr>
        <p:txBody>
          <a:bodyPr/>
          <a:lstStyle/>
          <a:p>
            <a:pPr algn="ctr">
              <a:defRPr b="1" i="1" sz="4000"/>
            </a:pPr>
            <a:r>
              <a:t>Сексуальное воспитание детей</a:t>
            </a:r>
            <a:br/>
            <a:r>
              <a:t> с психо-физическими нарушениями</a:t>
            </a:r>
          </a:p>
        </p:txBody>
      </p:sp>
      <p:sp>
        <p:nvSpPr>
          <p:cNvPr id="418" name="Объект 2"/>
          <p:cNvSpPr txBox="1"/>
          <p:nvPr>
            <p:ph type="body" sz="quarter" idx="1"/>
          </p:nvPr>
        </p:nvSpPr>
        <p:spPr>
          <a:xfrm>
            <a:off x="3063239" y="5608320"/>
            <a:ext cx="7496493" cy="1019183"/>
          </a:xfrm>
          <a:prstGeom prst="rect">
            <a:avLst/>
          </a:prstGeom>
        </p:spPr>
        <p:txBody>
          <a:bodyPr/>
          <a:lstStyle/>
          <a:p>
            <a:pPr>
              <a:buSzTx/>
              <a:buFont typeface="Wingdings 3"/>
              <a:buNone/>
              <a:defRPr>
                <a:solidFill>
                  <a:srgbClr val="000000"/>
                </a:solidFill>
              </a:defRPr>
            </a:pPr>
            <a:r>
              <a:t>Баскина Инесса Соломоновна</a:t>
            </a:r>
          </a:p>
          <a:p>
            <a:pPr>
              <a:buSzTx/>
              <a:buFont typeface="Wingdings 3"/>
              <a:buNone/>
              <a:defRPr>
                <a:solidFill>
                  <a:srgbClr val="000000"/>
                </a:solidFill>
              </a:defRPr>
            </a:pPr>
            <a:r>
              <a:t>Новосибирск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Заголовок 1"/>
          <p:cNvSpPr txBox="1"/>
          <p:nvPr>
            <p:ph type="title"/>
          </p:nvPr>
        </p:nvSpPr>
        <p:spPr>
          <a:xfrm>
            <a:off x="1590805" y="250055"/>
            <a:ext cx="4503608" cy="976314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</a:lstStyle>
          <a:p>
            <a:pPr/>
            <a:r>
              <a:t>Спасибо!</a:t>
            </a:r>
          </a:p>
        </p:txBody>
      </p:sp>
      <p:pic>
        <p:nvPicPr>
          <p:cNvPr id="454" name="Объект 5" descr="Объект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44193" y="725418"/>
            <a:ext cx="3832367" cy="5414964"/>
          </a:xfrm>
          <a:prstGeom prst="rect">
            <a:avLst/>
          </a:prstGeom>
          <a:ln w="12700">
            <a:miter lim="400000"/>
          </a:ln>
        </p:spPr>
      </p:pic>
      <p:sp>
        <p:nvSpPr>
          <p:cNvPr id="455" name="Текст 3"/>
          <p:cNvSpPr txBox="1"/>
          <p:nvPr>
            <p:ph type="body" sz="half" idx="1"/>
          </p:nvPr>
        </p:nvSpPr>
        <p:spPr>
          <a:xfrm>
            <a:off x="1629927" y="1483164"/>
            <a:ext cx="3765034" cy="4664401"/>
          </a:xfrm>
          <a:prstGeom prst="rect">
            <a:avLst/>
          </a:prstGeom>
        </p:spPr>
        <p:txBody>
          <a:bodyPr anchor="t"/>
          <a:lstStyle/>
          <a:p>
            <a:pPr marL="0" indent="0">
              <a:buSzTx/>
              <a:buFont typeface="Wingdings 3"/>
              <a:buNone/>
              <a:defRPr sz="1600"/>
            </a:pPr>
            <a:r>
              <a:t>Жду ваших вопросов!</a:t>
            </a:r>
            <a:endParaRPr sz="1400"/>
          </a:p>
          <a:p>
            <a:pPr marL="0" indent="0">
              <a:buSzTx/>
              <a:buFont typeface="Wingdings 3"/>
              <a:buNone/>
              <a:defRPr sz="800"/>
            </a:pPr>
          </a:p>
          <a:p>
            <a:pPr marL="0" indent="0">
              <a:buSzTx/>
              <a:buFont typeface="Wingdings 3"/>
              <a:buNone/>
              <a:defRPr sz="1600"/>
            </a:pPr>
            <a:r>
              <a:t>Еще больше:</a:t>
            </a:r>
            <a:endParaRPr sz="1400"/>
          </a:p>
          <a:p>
            <a:pPr marL="285750" indent="-285750">
              <a:buChar char="✓"/>
              <a:defRPr sz="1600"/>
            </a:pPr>
            <a:r>
              <a:t>полезной информации, </a:t>
            </a:r>
            <a:endParaRPr sz="1400"/>
          </a:p>
          <a:p>
            <a:pPr marL="285750" indent="-285750">
              <a:buChar char="✓"/>
              <a:defRPr sz="1600"/>
            </a:pPr>
            <a:r>
              <a:t>анонсы вебинаров, </a:t>
            </a:r>
            <a:endParaRPr sz="1400"/>
          </a:p>
          <a:p>
            <a:pPr marL="285750" indent="-285750">
              <a:buChar char="✓"/>
              <a:defRPr sz="1600"/>
            </a:pPr>
            <a:r>
              <a:t>запись вебинара, </a:t>
            </a:r>
            <a:endParaRPr sz="1400"/>
          </a:p>
          <a:p>
            <a:pPr marL="285750" indent="-285750">
              <a:buChar char="✓"/>
              <a:defRPr sz="1600"/>
            </a:pPr>
            <a:r>
              <a:t>контакты для почтовой переписки, общения в соцсетях, записи на индивидуальную консультацию, </a:t>
            </a:r>
            <a:endParaRPr sz="1400"/>
          </a:p>
          <a:p>
            <a:pPr marL="0" indent="0">
              <a:buSzTx/>
              <a:buFont typeface="Wingdings 3"/>
              <a:buNone/>
              <a:defRPr sz="1600"/>
            </a:pPr>
            <a:r>
              <a:t>на сайте:</a:t>
            </a:r>
            <a:endParaRPr sz="1400"/>
          </a:p>
          <a:p>
            <a:pPr marL="0" indent="0">
              <a:buSzTx/>
              <a:buFont typeface="Wingdings 3"/>
              <a:buNone/>
              <a:defRPr sz="1600"/>
            </a:pPr>
            <a:r>
              <a:t>https://</a:t>
            </a:r>
            <a:r>
              <a:t>сурдодети.рус</a:t>
            </a:r>
          </a:p>
        </p:txBody>
      </p:sp>
      <p:sp>
        <p:nvSpPr>
          <p:cNvPr id="456" name="Номер слайда 4"/>
          <p:cNvSpPr txBox="1"/>
          <p:nvPr>
            <p:ph type="sldNum" sz="quarter" idx="2"/>
          </p:nvPr>
        </p:nvSpPr>
        <p:spPr>
          <a:xfrm>
            <a:off x="925905" y="772224"/>
            <a:ext cx="385675" cy="396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Содержимое 2"/>
          <p:cNvSpPr txBox="1"/>
          <p:nvPr>
            <p:ph type="body" idx="1"/>
          </p:nvPr>
        </p:nvSpPr>
        <p:spPr>
          <a:xfrm>
            <a:off x="2208211" y="838199"/>
            <a:ext cx="8915401" cy="5318762"/>
          </a:xfrm>
          <a:prstGeom prst="rect">
            <a:avLst/>
          </a:prstGeom>
        </p:spPr>
        <p:txBody>
          <a:bodyPr/>
          <a:lstStyle/>
          <a:p>
            <a:pPr>
              <a:buSzTx/>
              <a:buFont typeface="Wingdings 3"/>
              <a:buNone/>
            </a:pPr>
            <a:r>
              <a:t>			Сексуальное воспитание людей с особенностями – это не проблема, связанная с инвалидностью, это в большей степени имеет отношение к тому, где и как мы живём. Это вопрос достоинства.</a:t>
            </a:r>
          </a:p>
          <a:p>
            <a:pPr>
              <a:buSzTx/>
              <a:buFont typeface="Wingdings 3"/>
              <a:buNone/>
            </a:pPr>
          </a:p>
          <a:p>
            <a:pPr>
              <a:buSzTx/>
              <a:buFont typeface="Wingdings 3"/>
              <a:buNone/>
            </a:pPr>
            <a:r>
              <a:t>			В нашей стране обсуждение темы секса очень затруднительно в силу  культурных, религиозных и языковых особенностей.  Тема является табуированной.  Преградой для разговора, для обучения является уже то, что в языке нет простых и пристойных обозначений гениталий.</a:t>
            </a:r>
          </a:p>
          <a:p>
            <a:pPr>
              <a:buSzTx/>
              <a:buFont typeface="Wingdings 3"/>
              <a:buNone/>
            </a:pPr>
          </a:p>
          <a:p>
            <a:pPr>
              <a:buSzTx/>
              <a:buFont typeface="Wingdings 3"/>
              <a:buNone/>
            </a:pPr>
            <a:r>
              <a:t>			Каждый человек, с особенностями или без них, уникален, А значит и его личная, интимная жизнь и отношения – уникальны, ценны и жизненно необходимы. И каждому человеку необходима такая информация, чтобы он был защищен, и чтобы она была полезна и помогла бы ему достойно жить.</a:t>
            </a:r>
          </a:p>
        </p:txBody>
      </p:sp>
      <p:sp>
        <p:nvSpPr>
          <p:cNvPr id="421" name="Номер слайда 3"/>
          <p:cNvSpPr txBox="1"/>
          <p:nvPr>
            <p:ph type="sldNum" sz="quarter" idx="2"/>
          </p:nvPr>
        </p:nvSpPr>
        <p:spPr>
          <a:xfrm>
            <a:off x="1066672" y="772224"/>
            <a:ext cx="244908" cy="396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Заголовок 1"/>
          <p:cNvSpPr txBox="1"/>
          <p:nvPr>
            <p:ph type="title"/>
          </p:nvPr>
        </p:nvSpPr>
        <p:spPr>
          <a:xfrm>
            <a:off x="2636519" y="624109"/>
            <a:ext cx="9555482" cy="1280892"/>
          </a:xfrm>
          <a:prstGeom prst="rect">
            <a:avLst/>
          </a:prstGeom>
        </p:spPr>
        <p:txBody>
          <a:bodyPr/>
          <a:lstStyle/>
          <a:p>
            <a:pPr>
              <a:defRPr sz="3400"/>
            </a:pPr>
            <a:r>
              <a:t>Мифы о сексуальности </a:t>
            </a:r>
            <a:br/>
            <a:r>
              <a:t>людей с особенностями</a:t>
            </a:r>
          </a:p>
        </p:txBody>
      </p:sp>
      <p:sp>
        <p:nvSpPr>
          <p:cNvPr id="424" name="Содержимое 2"/>
          <p:cNvSpPr txBox="1"/>
          <p:nvPr>
            <p:ph type="body" idx="1"/>
          </p:nvPr>
        </p:nvSpPr>
        <p:spPr>
          <a:xfrm>
            <a:off x="2589211" y="2133599"/>
            <a:ext cx="8915401" cy="3777624"/>
          </a:xfrm>
          <a:prstGeom prst="rect">
            <a:avLst/>
          </a:prstGeom>
        </p:spPr>
        <p:txBody>
          <a:bodyPr/>
          <a:lstStyle/>
          <a:p>
            <a:pPr/>
            <a:r>
              <a:t>Они ничего не понимают;</a:t>
            </a:r>
          </a:p>
          <a:p>
            <a:pPr/>
            <a:r>
              <a:t>Они только об этом и думают;</a:t>
            </a:r>
          </a:p>
          <a:p>
            <a:pPr/>
            <a:r>
              <a:t>Не будите спящего зверя.</a:t>
            </a:r>
          </a:p>
          <a:p>
            <a:pPr/>
          </a:p>
          <a:p>
            <a:pPr lvl="1" marL="285750" indent="171450">
              <a:buSzTx/>
              <a:buFont typeface="Wingdings 3"/>
              <a:buNone/>
              <a:defRPr b="1"/>
            </a:pPr>
            <a:r>
              <a:t>Это всё неправда!</a:t>
            </a:r>
            <a:endParaRPr sz="1600"/>
          </a:p>
          <a:p>
            <a:pPr/>
            <a:endParaRPr sz="1600"/>
          </a:p>
          <a:p>
            <a:pPr>
              <a:buSzTx/>
              <a:buFont typeface="Wingdings 3"/>
              <a:buNone/>
            </a:pPr>
            <a:r>
              <a:t>	Люди с особенностями такие же разные, как и все остальные люди.</a:t>
            </a:r>
          </a:p>
          <a:p>
            <a:pPr>
              <a:buSzTx/>
              <a:buFont typeface="Wingdings 3"/>
              <a:buNone/>
            </a:pPr>
            <a:r>
              <a:t>	Сексуальные потребности для всех людей являются базовыми, наряду с потребностью в дыхании, питании, движении.</a:t>
            </a:r>
          </a:p>
        </p:txBody>
      </p:sp>
      <p:sp>
        <p:nvSpPr>
          <p:cNvPr id="425" name="Номер слайда 3"/>
          <p:cNvSpPr txBox="1"/>
          <p:nvPr>
            <p:ph type="sldNum" sz="quarter" idx="2"/>
          </p:nvPr>
        </p:nvSpPr>
        <p:spPr>
          <a:xfrm>
            <a:off x="1066672" y="772224"/>
            <a:ext cx="244908" cy="396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Заголовок 5"/>
          <p:cNvSpPr txBox="1"/>
          <p:nvPr>
            <p:ph type="title"/>
          </p:nvPr>
        </p:nvSpPr>
        <p:spPr>
          <a:xfrm>
            <a:off x="1554479" y="563149"/>
            <a:ext cx="10637522" cy="1280891"/>
          </a:xfrm>
          <a:prstGeom prst="rect">
            <a:avLst/>
          </a:prstGeom>
        </p:spPr>
        <p:txBody>
          <a:bodyPr/>
          <a:lstStyle/>
          <a:p>
            <a:pPr>
              <a:defRPr sz="3100"/>
            </a:pPr>
            <a:r>
              <a:t>Факторы риска полов</a:t>
            </a:r>
            <a:r>
              <a:t>ого</a:t>
            </a:r>
            <a:r>
              <a:t> насилия над лицами с ограничениями жизненных и социальных функций</a:t>
            </a:r>
          </a:p>
        </p:txBody>
      </p:sp>
      <p:sp>
        <p:nvSpPr>
          <p:cNvPr id="428" name="Номер слайда 6"/>
          <p:cNvSpPr txBox="1"/>
          <p:nvPr>
            <p:ph type="sldNum" sz="quarter" idx="2"/>
          </p:nvPr>
        </p:nvSpPr>
        <p:spPr>
          <a:xfrm>
            <a:off x="1066672" y="772224"/>
            <a:ext cx="244908" cy="396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29" name="Содержимое 7"/>
          <p:cNvSpPr txBox="1"/>
          <p:nvPr>
            <p:ph type="body" sz="quarter" idx="1"/>
          </p:nvPr>
        </p:nvSpPr>
        <p:spPr>
          <a:xfrm>
            <a:off x="1690052" y="2087879"/>
            <a:ext cx="4313864" cy="3777623"/>
          </a:xfrm>
          <a:prstGeom prst="rect">
            <a:avLst/>
          </a:prstGeom>
        </p:spPr>
        <p:txBody>
          <a:bodyPr/>
          <a:lstStyle/>
          <a:p>
            <a:pPr/>
            <a:r>
              <a:t>Физическая ограниченность</a:t>
            </a:r>
          </a:p>
          <a:p>
            <a:pPr/>
            <a:r>
              <a:t>Нарушенное межличностное общение</a:t>
            </a:r>
          </a:p>
          <a:p>
            <a:pPr/>
            <a:r>
              <a:t>Зависимость от окружающих</a:t>
            </a:r>
          </a:p>
          <a:p>
            <a:pPr/>
            <a:r>
              <a:t>Пассивность, полное или частичное отсутствие критического восприятия происходящего</a:t>
            </a:r>
          </a:p>
          <a:p>
            <a:pPr/>
            <a:r>
              <a:t>Несоблюдение принятых  физических личностных границ</a:t>
            </a:r>
          </a:p>
        </p:txBody>
      </p:sp>
      <p:sp>
        <p:nvSpPr>
          <p:cNvPr id="430" name="Содержимое 8"/>
          <p:cNvSpPr txBox="1"/>
          <p:nvPr/>
        </p:nvSpPr>
        <p:spPr>
          <a:xfrm>
            <a:off x="6824985" y="2080502"/>
            <a:ext cx="4437374" cy="37776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100000"/>
              <a:buChar char=""/>
              <a:defRPr>
                <a:solidFill>
                  <a:srgbClr val="404040"/>
                </a:solidFill>
              </a:defRPr>
            </a:pPr>
            <a:r>
              <a:t>Нарушенные социальные навыки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100000"/>
              <a:buChar char=""/>
              <a:defRPr>
                <a:solidFill>
                  <a:srgbClr val="404040"/>
                </a:solidFill>
              </a:defRPr>
            </a:pPr>
            <a:r>
              <a:t>Полное или частичное отсутствие полового воспитания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100000"/>
              <a:buChar char=""/>
              <a:defRPr>
                <a:solidFill>
                  <a:srgbClr val="404040"/>
                </a:solidFill>
              </a:defRPr>
            </a:pPr>
            <a:r>
              <a:t>Нарушенная самооценка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100000"/>
              <a:buChar char=""/>
              <a:defRPr>
                <a:solidFill>
                  <a:srgbClr val="404040"/>
                </a:solidFill>
              </a:defRPr>
            </a:pPr>
            <a:r>
              <a:t>Наличие предубеждений к людям данной категории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100000"/>
              <a:buChar char=""/>
              <a:defRPr>
                <a:solidFill>
                  <a:srgbClr val="404040"/>
                </a:solidFill>
              </a:defRPr>
            </a:pPr>
            <a:r>
              <a:t>Социальная изоляция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100000"/>
              <a:buChar char=""/>
              <a:defRPr>
                <a:solidFill>
                  <a:srgbClr val="404040"/>
                </a:solidFill>
              </a:defRPr>
            </a:pPr>
            <a:r>
              <a:t>Подавление полового инстинкта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Заголовок 1"/>
          <p:cNvSpPr txBox="1"/>
          <p:nvPr>
            <p:ph type="title"/>
          </p:nvPr>
        </p:nvSpPr>
        <p:spPr>
          <a:xfrm>
            <a:off x="1602324" y="593629"/>
            <a:ext cx="9797196" cy="1280892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Диапазон полового поведения </a:t>
            </a:r>
            <a:br/>
            <a:r>
              <a:t>(</a:t>
            </a:r>
            <a:r>
              <a:t>от скорректированного до неадекватного)</a:t>
            </a:r>
          </a:p>
        </p:txBody>
      </p:sp>
      <p:sp>
        <p:nvSpPr>
          <p:cNvPr id="433" name="Объект 2"/>
          <p:cNvSpPr txBox="1"/>
          <p:nvPr>
            <p:ph type="body" sz="half" idx="1"/>
          </p:nvPr>
        </p:nvSpPr>
        <p:spPr>
          <a:xfrm>
            <a:off x="1188719" y="1935479"/>
            <a:ext cx="4343401" cy="388430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SzTx/>
              <a:buFont typeface="Wingdings 3"/>
              <a:buNone/>
              <a:defRPr>
                <a:solidFill>
                  <a:srgbClr val="5E2A9F"/>
                </a:solidFill>
              </a:defRPr>
            </a:pPr>
            <a:r>
              <a:t>	</a:t>
            </a:r>
            <a:r>
              <a:rPr b="1">
                <a:solidFill>
                  <a:srgbClr val="178DBB"/>
                </a:solidFill>
              </a:rPr>
              <a:t>Скорректированное </a:t>
            </a:r>
            <a:endParaRPr b="1">
              <a:solidFill>
                <a:srgbClr val="178DBB"/>
              </a:solidFill>
            </a:endParaRPr>
          </a:p>
          <a:p>
            <a:pPr>
              <a:spcBef>
                <a:spcPts val="600"/>
              </a:spcBef>
              <a:buSzTx/>
              <a:buFont typeface="Wingdings 3"/>
              <a:buNone/>
              <a:defRPr b="1">
                <a:solidFill>
                  <a:srgbClr val="178DBB"/>
                </a:solidFill>
              </a:defRPr>
            </a:pPr>
            <a:r>
              <a:t>	</a:t>
            </a:r>
            <a:r>
              <a:t>половое</a:t>
            </a:r>
          </a:p>
          <a:p>
            <a:pPr>
              <a:spcBef>
                <a:spcPts val="600"/>
              </a:spcBef>
              <a:buSzTx/>
              <a:buFont typeface="Wingdings 3"/>
              <a:buNone/>
              <a:defRPr b="1">
                <a:solidFill>
                  <a:srgbClr val="178DBB"/>
                </a:solidFill>
              </a:defRPr>
            </a:pPr>
            <a:r>
              <a:t>	</a:t>
            </a:r>
            <a:r>
              <a:t>поведение</a:t>
            </a:r>
          </a:p>
          <a:p>
            <a:pPr>
              <a:buSzTx/>
              <a:buFont typeface="Wingdings 3"/>
              <a:buNone/>
              <a:defRPr>
                <a:solidFill>
                  <a:srgbClr val="5E2A9F"/>
                </a:solidFill>
              </a:defRPr>
            </a:pPr>
          </a:p>
          <a:p>
            <a:pPr>
              <a:buSzTx/>
              <a:buFont typeface="Wingdings 3"/>
              <a:buNone/>
            </a:pPr>
            <a:r>
              <a:t>	</a:t>
            </a:r>
            <a:r>
              <a:t>Соответствие полового поведения социальным нормам, возрасту и уровню</a:t>
            </a:r>
            <a:r>
              <a:t> развития</a:t>
            </a:r>
          </a:p>
        </p:txBody>
      </p:sp>
      <p:sp>
        <p:nvSpPr>
          <p:cNvPr id="434" name="Номер слайда 3"/>
          <p:cNvSpPr txBox="1"/>
          <p:nvPr>
            <p:ph type="sldNum" sz="quarter" idx="2"/>
          </p:nvPr>
        </p:nvSpPr>
        <p:spPr>
          <a:xfrm>
            <a:off x="1066672" y="772224"/>
            <a:ext cx="244908" cy="396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35" name="Объект 2"/>
          <p:cNvSpPr txBox="1"/>
          <p:nvPr/>
        </p:nvSpPr>
        <p:spPr>
          <a:xfrm>
            <a:off x="6172200" y="1935479"/>
            <a:ext cx="4876800" cy="4678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defRPr b="1">
                <a:solidFill>
                  <a:srgbClr val="178DBB"/>
                </a:solidFill>
              </a:defRPr>
            </a:pPr>
            <a:r>
              <a:t>Неадекватное 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defRPr b="1">
                <a:solidFill>
                  <a:srgbClr val="178DBB"/>
                </a:solidFill>
              </a:defRPr>
            </a:pPr>
            <a:r>
              <a:t>половое</a:t>
            </a:r>
            <a:r>
              <a:t> 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defRPr b="1">
                <a:solidFill>
                  <a:srgbClr val="178DBB"/>
                </a:solidFill>
              </a:defRPr>
            </a:pPr>
            <a:r>
              <a:t>поведение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defRPr>
                <a:solidFill>
                  <a:srgbClr val="5E2A9F"/>
                </a:solidFill>
              </a:defRPr>
            </a:pPr>
          </a:p>
          <a:p>
            <a:pPr>
              <a:lnSpc>
                <a:spcPct val="90000"/>
              </a:lnSpc>
              <a:buSzPct val="100000"/>
              <a:buFont typeface="Arial"/>
              <a:buChar char="•"/>
            </a:pPr>
            <a:r>
              <a:t> </a:t>
            </a:r>
            <a:r>
              <a:t> </a:t>
            </a:r>
            <a:r>
              <a:t>Несоответствие полового поведения социальным нормам, возрасту и уровню развития</a:t>
            </a: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  <a:buSzPct val="100000"/>
              <a:buFont typeface="Arial"/>
              <a:buChar char="•"/>
            </a:pPr>
            <a:r>
              <a:t>  </a:t>
            </a:r>
            <a:r>
              <a:t>Поведение, приводящее к нарушению каждодневного жизненного функционирования</a:t>
            </a: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  <a:buSzPct val="100000"/>
              <a:buFont typeface="Arial"/>
              <a:buChar char="•"/>
            </a:pPr>
            <a:r>
              <a:t>  </a:t>
            </a:r>
            <a:r>
              <a:t>Поведение, провоцирующее риск полового насилия</a:t>
            </a: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  <a:buSzPct val="100000"/>
              <a:buFont typeface="Arial"/>
              <a:buChar char="•"/>
            </a:pPr>
            <a:r>
              <a:t>  </a:t>
            </a:r>
            <a:r>
              <a:t>Компульсивное половое поведение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Заголовок 1"/>
          <p:cNvSpPr txBox="1"/>
          <p:nvPr>
            <p:ph type="title"/>
          </p:nvPr>
        </p:nvSpPr>
        <p:spPr>
          <a:xfrm>
            <a:off x="1602324" y="608869"/>
            <a:ext cx="8911688" cy="1280892"/>
          </a:xfrm>
          <a:prstGeom prst="rect">
            <a:avLst/>
          </a:prstGeom>
        </p:spPr>
        <p:txBody>
          <a:bodyPr/>
          <a:lstStyle/>
          <a:p>
            <a:pPr/>
            <a:r>
              <a:t>Вредящее половое поведение</a:t>
            </a:r>
          </a:p>
        </p:txBody>
      </p:sp>
      <p:sp>
        <p:nvSpPr>
          <p:cNvPr id="438" name="Содержимое 2"/>
          <p:cNvSpPr txBox="1"/>
          <p:nvPr>
            <p:ph type="body" idx="1"/>
          </p:nvPr>
        </p:nvSpPr>
        <p:spPr>
          <a:xfrm>
            <a:off x="1613851" y="2179320"/>
            <a:ext cx="8915401" cy="3777623"/>
          </a:xfrm>
          <a:prstGeom prst="rect">
            <a:avLst/>
          </a:prstGeom>
        </p:spPr>
        <p:txBody>
          <a:bodyPr/>
          <a:lstStyle/>
          <a:p>
            <a:pPr/>
            <a:r>
              <a:t>Нанесение вреда самому себе или окружающим</a:t>
            </a:r>
          </a:p>
          <a:p>
            <a:pPr/>
            <a:r>
              <a:t>Вред, причиняемый окружающими</a:t>
            </a:r>
          </a:p>
          <a:p>
            <a:pPr/>
            <a:r>
              <a:t>Желание добровольно подвергать себя риску</a:t>
            </a:r>
          </a:p>
        </p:txBody>
      </p:sp>
      <p:sp>
        <p:nvSpPr>
          <p:cNvPr id="439" name="Номер слайда 3"/>
          <p:cNvSpPr txBox="1"/>
          <p:nvPr>
            <p:ph type="sldNum" sz="quarter" idx="2"/>
          </p:nvPr>
        </p:nvSpPr>
        <p:spPr>
          <a:xfrm>
            <a:off x="1066672" y="772224"/>
            <a:ext cx="244908" cy="396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Заголовок 1"/>
          <p:cNvSpPr txBox="1"/>
          <p:nvPr>
            <p:ph type="title"/>
          </p:nvPr>
        </p:nvSpPr>
        <p:spPr>
          <a:xfrm>
            <a:off x="1587084" y="578389"/>
            <a:ext cx="10604917" cy="640811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Почему я била себя в детстве? </a:t>
            </a:r>
            <a:r>
              <a:rPr sz="1800"/>
              <a:t>(рассказ взрослой дочери)</a:t>
            </a:r>
          </a:p>
        </p:txBody>
      </p:sp>
      <p:sp>
        <p:nvSpPr>
          <p:cNvPr id="442" name="Содержимое 2"/>
          <p:cNvSpPr txBox="1"/>
          <p:nvPr>
            <p:ph type="body" idx="1"/>
          </p:nvPr>
        </p:nvSpPr>
        <p:spPr>
          <a:xfrm>
            <a:off x="1295399" y="1310639"/>
            <a:ext cx="10683242" cy="52425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Tx/>
              <a:buFont typeface="Wingdings 3"/>
              <a:buNone/>
            </a:pPr>
            <a:r>
              <a:t>			</a:t>
            </a:r>
            <a:r>
              <a:t>“</a:t>
            </a:r>
            <a:r>
              <a:t>На</a:t>
            </a:r>
            <a:r>
              <a:t> </a:t>
            </a:r>
            <a:r>
              <a:t>первом месте было желание перевести душевную боль в физическую и отвлечься от реальности. На втором вымещение злости на других и себе. Это даёт чувство контроля над жизнью тогда, когда не можешь ничего сделать. Это сломать вещь без последствий нельзя, а когда бьёшь себя, то последствия никто не видит. Люди же не могут почувствовать физическую боль других.</a:t>
            </a:r>
          </a:p>
          <a:p>
            <a:pPr>
              <a:lnSpc>
                <a:spcPct val="90000"/>
              </a:lnSpc>
              <a:buSzTx/>
              <a:buFont typeface="Wingdings 3"/>
              <a:buNone/>
            </a:pPr>
            <a:r>
              <a:t>			Ещё это способ самоконтроля, который эффективный, но очень токсичный.  Я никогда не видела жалости к себе, поэтому не знала даже, что что-то не так. </a:t>
            </a:r>
          </a:p>
          <a:p>
            <a:pPr>
              <a:lnSpc>
                <a:spcPct val="90000"/>
              </a:lnSpc>
              <a:buSzTx/>
              <a:buFont typeface="Wingdings 3"/>
              <a:buNone/>
            </a:pPr>
            <a:r>
              <a:t>			Дети начинают вести себя с телом так, как относятся к ним старшие, потому что по сути сознание – это старший над телом.</a:t>
            </a:r>
            <a:r>
              <a:t>”</a:t>
            </a:r>
          </a:p>
          <a:p>
            <a:pPr>
              <a:lnSpc>
                <a:spcPct val="90000"/>
              </a:lnSpc>
              <a:buSzTx/>
              <a:buFont typeface="Wingdings 3"/>
              <a:buNone/>
            </a:pPr>
          </a:p>
          <a:p>
            <a:pPr>
              <a:lnSpc>
                <a:spcPct val="90000"/>
              </a:lnSpc>
              <a:buSzTx/>
              <a:buFont typeface="Wingdings 3"/>
              <a:buNone/>
            </a:pPr>
            <a:r>
              <a:t>		</a:t>
            </a:r>
            <a:r>
              <a:rPr sz="2800">
                <a:solidFill>
                  <a:srgbClr val="178DBB"/>
                </a:solidFill>
              </a:rPr>
              <a:t>Мама:</a:t>
            </a:r>
            <a:endParaRPr sz="2800">
              <a:solidFill>
                <a:srgbClr val="178DBB"/>
              </a:solidFill>
            </a:endParaRPr>
          </a:p>
          <a:p>
            <a:pPr>
              <a:lnSpc>
                <a:spcPct val="90000"/>
              </a:lnSpc>
              <a:buSzTx/>
              <a:buFont typeface="Wingdings 3"/>
              <a:buNone/>
            </a:pPr>
            <a:r>
              <a:t>			</a:t>
            </a:r>
            <a:r>
              <a:t>“</a:t>
            </a:r>
            <a:r>
              <a:t>Не</a:t>
            </a:r>
            <a:r>
              <a:t> </a:t>
            </a:r>
            <a:r>
              <a:t>чувствовала жалости к себе – это не про жестокое отношение. Ее никто никогда не бил, не кричал и даже никак не наказывал. Просто у нас в семье принято – упал с велосипеда, поднялся, сел и поехал дальше. Если надо, то коленку зеленкой помажут, естественно. Но чтобы утешать, такого не было.</a:t>
            </a:r>
          </a:p>
          <a:p>
            <a:pPr>
              <a:lnSpc>
                <a:spcPct val="90000"/>
              </a:lnSpc>
              <a:buSzTx/>
              <a:buFont typeface="Wingdings 3"/>
              <a:buNone/>
            </a:pPr>
            <a:r>
              <a:t>			А детям нужны ласка и жалость, безусловное принятие, чувство защищенности.</a:t>
            </a:r>
            <a:r>
              <a:t>”</a:t>
            </a:r>
          </a:p>
        </p:txBody>
      </p:sp>
      <p:sp>
        <p:nvSpPr>
          <p:cNvPr id="443" name="Номер слайда 3"/>
          <p:cNvSpPr txBox="1"/>
          <p:nvPr>
            <p:ph type="sldNum" sz="quarter" idx="2"/>
          </p:nvPr>
        </p:nvSpPr>
        <p:spPr>
          <a:xfrm>
            <a:off x="1066672" y="772224"/>
            <a:ext cx="244908" cy="396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Номер слайда 3"/>
          <p:cNvSpPr txBox="1"/>
          <p:nvPr>
            <p:ph type="sldNum" sz="quarter" idx="2"/>
          </p:nvPr>
        </p:nvSpPr>
        <p:spPr>
          <a:xfrm>
            <a:off x="1066672" y="772224"/>
            <a:ext cx="244908" cy="396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44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67839" y="232514"/>
            <a:ext cx="5200808" cy="6351166"/>
          </a:xfrm>
          <a:prstGeom prst="rect">
            <a:avLst/>
          </a:prstGeom>
          <a:ln w="12700">
            <a:miter lim="400000"/>
          </a:ln>
        </p:spPr>
      </p:pic>
      <p:sp>
        <p:nvSpPr>
          <p:cNvPr id="447" name="Содержимое 2"/>
          <p:cNvSpPr txBox="1"/>
          <p:nvPr/>
        </p:nvSpPr>
        <p:spPr>
          <a:xfrm>
            <a:off x="7420292" y="182880"/>
            <a:ext cx="4543109" cy="6675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08609" indent="-308609" defTabSz="411479">
              <a:lnSpc>
                <a:spcPct val="90000"/>
              </a:lnSpc>
              <a:spcBef>
                <a:spcPts val="900"/>
              </a:spcBef>
              <a:defRPr b="1" i="1">
                <a:solidFill>
                  <a:srgbClr val="404040"/>
                </a:solidFill>
              </a:defRPr>
            </a:pPr>
            <a:r>
              <a:t>Мое специальное личное время</a:t>
            </a:r>
            <a:endParaRPr sz="1440"/>
          </a:p>
          <a:p>
            <a:pPr defTabSz="41147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1440"/>
            </a:pPr>
            <a:r>
              <a:t>  </a:t>
            </a:r>
            <a:r>
              <a:rPr sz="1529"/>
              <a:t>Совершенно нормально трогать свое тело. Мое тело – мое собственное!</a:t>
            </a:r>
          </a:p>
          <a:p>
            <a:pPr defTabSz="41147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1529"/>
            </a:pPr>
            <a:r>
              <a:t>  Никто не должен видеть, как я касаюсь своих личных частей тела!</a:t>
            </a:r>
            <a:endParaRPr sz="1440"/>
          </a:p>
          <a:p>
            <a:pPr defTabSz="41147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1529"/>
            </a:pPr>
            <a:r>
              <a:t>  Мои личные части тела это:</a:t>
            </a:r>
            <a:endParaRPr sz="1440"/>
          </a:p>
          <a:p>
            <a:pPr defTabSz="411479">
              <a:lnSpc>
                <a:spcPts val="1300"/>
              </a:lnSpc>
              <a:defRPr sz="1529"/>
            </a:pPr>
            <a:r>
              <a:t>	- попа;</a:t>
            </a:r>
            <a:endParaRPr sz="1440"/>
          </a:p>
          <a:p>
            <a:pPr defTabSz="411479">
              <a:lnSpc>
                <a:spcPts val="1300"/>
              </a:lnSpc>
              <a:defRPr sz="1529"/>
            </a:pPr>
            <a:r>
              <a:t>	- пенис;</a:t>
            </a:r>
            <a:endParaRPr sz="1440"/>
          </a:p>
          <a:p>
            <a:pPr defTabSz="411479">
              <a:lnSpc>
                <a:spcPts val="1300"/>
              </a:lnSpc>
              <a:defRPr sz="1529"/>
            </a:pPr>
            <a:r>
              <a:t>	- яички.</a:t>
            </a:r>
            <a:endParaRPr sz="1440"/>
          </a:p>
          <a:p>
            <a:pPr defTabSz="41147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1529"/>
            </a:pPr>
            <a:r>
              <a:t>  Мои личные части тела закрыты нижним бельем и одеждой.</a:t>
            </a:r>
            <a:endParaRPr sz="1440"/>
          </a:p>
          <a:p>
            <a:pPr defTabSz="41147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1529"/>
            </a:pPr>
            <a:r>
              <a:t>  Совершенно нормально касаться своих личных частей тела, когда я нахожусь в моей кровати или в моей ванной комнате </a:t>
            </a:r>
            <a:r>
              <a:rPr u="sng"/>
              <a:t>с закрытой дверью</a:t>
            </a:r>
            <a:r>
              <a:t>.</a:t>
            </a:r>
            <a:endParaRPr sz="1440"/>
          </a:p>
          <a:p>
            <a:pPr defTabSz="41147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1529"/>
            </a:pPr>
            <a:r>
              <a:t>  Только я сам могу трогать мои личные части тела и только я сам могу на это смотреть!</a:t>
            </a:r>
            <a:endParaRPr sz="1440"/>
          </a:p>
          <a:p>
            <a:pPr defTabSz="41147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1529"/>
            </a:pPr>
            <a:r>
              <a:t>  Иногда мне очень приятно себя трогать.</a:t>
            </a:r>
            <a:endParaRPr sz="1440"/>
          </a:p>
          <a:p>
            <a:pPr marL="308609" indent="-308609" defTabSz="411479">
              <a:lnSpc>
                <a:spcPct val="90000"/>
              </a:lnSpc>
              <a:spcBef>
                <a:spcPts val="900"/>
              </a:spcBef>
              <a:defRPr b="1" i="1" sz="1619">
                <a:solidFill>
                  <a:srgbClr val="404040"/>
                </a:solidFill>
              </a:defRPr>
            </a:pPr>
          </a:p>
          <a:p>
            <a:pPr marL="308609" indent="-308609" defTabSz="411479">
              <a:lnSpc>
                <a:spcPct val="90000"/>
              </a:lnSpc>
              <a:spcBef>
                <a:spcPts val="900"/>
              </a:spcBef>
              <a:defRPr b="1" i="1" sz="1440">
                <a:solidFill>
                  <a:srgbClr val="404040"/>
                </a:solidFill>
              </a:defRPr>
            </a:pPr>
          </a:p>
          <a:p>
            <a:pPr marL="308609" indent="-308609" defTabSz="411479">
              <a:lnSpc>
                <a:spcPct val="90000"/>
              </a:lnSpc>
              <a:spcBef>
                <a:spcPts val="900"/>
              </a:spcBef>
              <a:defRPr b="1" i="1" sz="1619">
                <a:solidFill>
                  <a:srgbClr val="404040"/>
                </a:solidFill>
              </a:defRPr>
            </a:pPr>
          </a:p>
          <a:p>
            <a:pPr marL="308609" indent="-308609" defTabSz="411479">
              <a:lnSpc>
                <a:spcPct val="90000"/>
              </a:lnSpc>
              <a:spcBef>
                <a:spcPts val="900"/>
              </a:spcBef>
              <a:buClr>
                <a:schemeClr val="accent1"/>
              </a:buClr>
              <a:buSzPct val="100000"/>
              <a:buFont typeface="Arial"/>
              <a:buChar char="•"/>
              <a:defRPr b="1" i="1" sz="1619">
                <a:solidFill>
                  <a:srgbClr val="404040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Номер слайда 3"/>
          <p:cNvSpPr txBox="1"/>
          <p:nvPr>
            <p:ph type="sldNum" sz="quarter" idx="2"/>
          </p:nvPr>
        </p:nvSpPr>
        <p:spPr>
          <a:xfrm>
            <a:off x="1066672" y="772224"/>
            <a:ext cx="244908" cy="396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45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30679" y="352743"/>
            <a:ext cx="4983481" cy="6266114"/>
          </a:xfrm>
          <a:prstGeom prst="rect">
            <a:avLst/>
          </a:prstGeom>
          <a:ln w="12700">
            <a:miter lim="400000"/>
          </a:ln>
        </p:spPr>
      </p:pic>
      <p:sp>
        <p:nvSpPr>
          <p:cNvPr id="451" name="Содержимое 2"/>
          <p:cNvSpPr txBox="1"/>
          <p:nvPr>
            <p:ph type="body" sz="half" idx="1"/>
          </p:nvPr>
        </p:nvSpPr>
        <p:spPr>
          <a:xfrm>
            <a:off x="6934200" y="289559"/>
            <a:ext cx="5029200" cy="656844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1700"/>
            </a:pPr>
            <a:r>
              <a:t>Иногда, когда я тру свой  пенис, он увеличивается. Это называется эрекция.  И это нормально.</a:t>
            </a:r>
          </a:p>
          <a:p>
            <a:pPr>
              <a:lnSpc>
                <a:spcPct val="90000"/>
              </a:lnSpc>
              <a:defRPr sz="1700"/>
            </a:pPr>
            <a:r>
              <a:t>Иногда из моего пениса выходит белая жидкость, сперма. Это называется эякуляция. Это тоже нормально.</a:t>
            </a:r>
          </a:p>
          <a:p>
            <a:pPr>
              <a:lnSpc>
                <a:spcPct val="90000"/>
              </a:lnSpc>
              <a:defRPr sz="1700"/>
            </a:pPr>
            <a:r>
              <a:t>Если после этого мой пенис стал липким, то надо его помыть, или протереть салфеткой или полотенцем.</a:t>
            </a:r>
          </a:p>
          <a:p>
            <a:pPr>
              <a:lnSpc>
                <a:spcPct val="90000"/>
              </a:lnSpc>
              <a:defRPr sz="1700"/>
            </a:pPr>
            <a:r>
              <a:t>Никто не должен видеть, как я прикасаюсь к своим личным частям тела и тру свой пенис. Я должен быть один!</a:t>
            </a:r>
          </a:p>
          <a:p>
            <a:pPr>
              <a:lnSpc>
                <a:spcPct val="90000"/>
              </a:lnSpc>
              <a:defRPr sz="1700"/>
            </a:pPr>
            <a:r>
              <a:t>Когда я закончу, то надо помыть руки.</a:t>
            </a:r>
          </a:p>
          <a:p>
            <a:pPr>
              <a:lnSpc>
                <a:spcPct val="90000"/>
              </a:lnSpc>
              <a:defRPr sz="1700"/>
            </a:pPr>
            <a:r>
              <a:t>Я не должен говорить с другими о своем личном времени. Это секрет!</a:t>
            </a:r>
          </a:p>
          <a:p>
            <a:pPr>
              <a:lnSpc>
                <a:spcPct val="90000"/>
              </a:lnSpc>
              <a:defRPr sz="1700"/>
            </a:pPr>
            <a:r>
              <a:t>Я должен помнить всегда, что мои пенис, яички и попа – это мои личные части тела, и только я могу их трогать и видеть.</a:t>
            </a:r>
          </a:p>
          <a:p>
            <a:pPr>
              <a:lnSpc>
                <a:spcPct val="90000"/>
              </a:lnSpc>
              <a:defRPr sz="1700"/>
            </a:pPr>
            <a:r>
              <a:t>Трогать себя и тереть свой пенис называется мастурбацией. И это один из способов чувствовать себя хорошо.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Легкий дым">
  <a:themeElements>
    <a:clrScheme name="Легкий дым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0000FF"/>
      </a:hlink>
      <a:folHlink>
        <a:srgbClr val="FF00FF"/>
      </a:folHlink>
    </a:clrScheme>
    <a:fontScheme name="Легкий дым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Легкий дым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Легкий дым">
  <a:themeElements>
    <a:clrScheme name="Легкий дым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0000FF"/>
      </a:hlink>
      <a:folHlink>
        <a:srgbClr val="FF00FF"/>
      </a:folHlink>
    </a:clrScheme>
    <a:fontScheme name="Легкий дым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Легкий дым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